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362AFE-E2F1-4701-AEE0-1A8C28E01E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8B6FD-E1BC-4EF5-B978-B1D211B215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Reference standard dose-response of H. virescens larvae feeding on diet mixed with soil samples spiked with known doses (2 × 101, 2 × 102, 2 × 103, 2 × 104, and 2 × 105 ng) of pure CrylAc protein per gram soil. (A) Dose-response for larval survival, and (B) dose-response for larval mass (mg).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3D074-D63A-4588-946F-E74E53B691F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Response of H. virescens larvae to diet mixed with soil samples collected from within and outside transgenic Bt cotton fields at six different sites. (A) Larval survival, and (B) average mass (mg) of surviving larvae.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3D074-D63A-4588-946F-E74E53B691F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0046-225X-31.1.3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0046-225X-31.1.3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31, Issue 1, 1 February 2002, Pages 30–36, </a:t>
            </a:r>
            <a:r>
              <a:rPr lang="en-US" altLang="en-US" sz="1000">
                <a:solidFill>
                  <a:srgbClr val="333333"/>
                </a:solidFill>
                <a:hlinkClick r:id="rId3"/>
              </a:rPr>
              <a:t>https://doi.org/10.1603/0046-225X-31.1.30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Reference standard dose-response of H. virescens larvae feeding on diet mixed with soil samples spiked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18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31, Issue 1, 1 February 2002, Pages 30–36, </a:t>
            </a:r>
            <a:r>
              <a:rPr lang="en-US" altLang="en-US" sz="1000">
                <a:solidFill>
                  <a:srgbClr val="333333"/>
                </a:solidFill>
                <a:hlinkClick r:id="rId3"/>
              </a:rPr>
              <a:t>https://doi.org/10.1603/0046-225X-31.1.30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Response of H. virescens larvae to diet mixed with soil samples collected from within and outside transgenic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84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Reference standard dose-response of H. virescens larvae feeding on diet mixed with soil samples spiked with ...</vt:lpstr>
      <vt:lpstr>Fig. 2. Response of H. virescens larvae to diet mixed with soil samples collected from within and outside transgenic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2024-04-26T18:33:23Z</dcterms:modified>
</cp:coreProperties>
</file>