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7D3D9-3904-49B9-9925-3AA130D262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EF42CD-881F-4A2D-93F5-EAABA2647F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513BF-F01D-4162-9871-57D88A968C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2024-04-26T17:33:08Z</dcterms:modified>
</cp:coreProperties>
</file>