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848FBF-941A-4EFB-B0C3-B7B49A7622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888D0C-598F-4F16-A3C9-381D37D42F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CONSORT Flow Diagram.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British Journal of Anaesthesia.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6E7748-976F-40A8-9D75-76F92DCA49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/aev2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116, Issue 1, January 2016, Pages 90–99,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https://doi.org/10.1093/bja/aev294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 1 </a:t>
            </a:r>
            <a:r>
              <a:rPr lang="en-US" altLang="en-US" b="0"/>
              <a:t>CONSORT Flow Diagram.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 1 CONSORT Flow Diagram.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2024-04-26T22:20:51Z</dcterms:modified>
</cp:coreProperties>
</file>