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E05BA-574A-45AB-93F2-09A8B46601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9685D-B4D5-4E96-9FAF-369C2821A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4AA06-2D17-4EAA-B902-2F8BE54BDB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2024-04-26T04:49:31Z</dcterms:modified>
</cp:coreProperties>
</file>