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104120-C6FC-4A52-A965-198F1DA99E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554A0C-7CD4-4364-897C-D2DF88D5E0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and SD of T1w/T2w ratio, cortical thickness, and mean curvature across participants. Values are thresholded at 3 and 96 percentile (i.e., values below and above, respectively, were set to color saturation) and were not smoothed before calculation. The units are arbitrary for T1w/T2w, mm for thickness, and 1/mm for curvature. The asterisk marks the maximum P-value vertex of the T1w/T2w-ERN cluster in Figure 3. Colormaps were generated using the pmkmp function (Niccoli 2010).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759651-37A3-4A51-94A1-8D372070AD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0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6, June 2016, Pages 2402–2410,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Average and SD of T</a:t>
            </a:r>
            <a:r>
              <a:rPr lang="en-US" altLang="en-US" b="0" baseline="-25000"/>
              <a:t>1</a:t>
            </a:r>
            <a:r>
              <a:rPr lang="en-US" altLang="en-US" b="0"/>
              <a:t>w/T</a:t>
            </a:r>
            <a:r>
              <a:rPr lang="en-US" altLang="en-US" b="0" baseline="-25000"/>
              <a:t>2</a:t>
            </a:r>
            <a:r>
              <a:rPr lang="en-US" altLang="en-US" b="0"/>
              <a:t>w ratio, cortical thickness, and mean curvature across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Average and SD of T1w/T2w ratio, cortical thickness, and mean curvature across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2024-04-27T02:58:42Z</dcterms:modified>
</cp:coreProperties>
</file>