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D4ABEB-4666-41CB-854C-B53BDCCD3A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A56F6C-9F5B-4F53-A68F-E98C3BA19C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Estimated geographic distribution of Sigmodon hispidus and sampling localities. Locality abbreviations are as follows: A = Yuma County, Arizona; K = Ellis County, Kansas; O = Osage County, Oklahoma; E = Erath County, Texas; G = Telfair County, Georgia. Question marks indicate uncertainty regarding the southern boundary. Counties included in the eastern Texas transect with locations of the 10 trapping sites are shown in the inset. Counties from west to east are Anderson, Cherokee, Angelina, and Sabine.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D9D633-E865-4CF7-8C2B-3772A36B40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6-MAMM-A-089R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88, Issue 2, 20 April 2007, Pages 351–359, </a:t>
            </a:r>
            <a:r>
              <a:rPr lang="en-US" altLang="en-US" sz="1000">
                <a:solidFill>
                  <a:srgbClr val="333333"/>
                </a:solidFill>
                <a:hlinkClick r:id="rId3"/>
              </a:rPr>
              <a:t>https://doi.org/10.1644/06-MAMM-A-089R1.1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Estimated geographic distribution of Sigmodon hispidus and sampling localities. Locality abbreviations are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Estimated geographic distribution of Sigmodon hispidus and sampling localities. Locality abbreviations are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2024-04-26T20:20:50Z</dcterms:modified>
</cp:coreProperties>
</file>