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636A5-F609-4F4B-8313-2CFD096564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B63E3-379A-431A-91FF-6D619333E5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7. Mean ± SEM values for numerical density of GABA-positive cells in the different laminae of the olfactory bulb of E15 mice in the four experimental groups. GCL = glomerular cell layer; MCL/EPL = mitral cell layer and external plexiform layer; PGL/NL = periglomerular layer and nerve layer. The differences among the 4 groups were not statistically significant (P &gt; 0.05). Sections from 5–7 brains were analyzed for each experimental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38EAE-50FD-4175-890E-7B45502FC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665–675,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7. Mean ± SEM values for numerical density of GABA-positive cells in the different laminae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7. Mean ± SEM values for numerical density of GABA-positive cells in the different laminae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2024-04-26T13:26:18Z</dcterms:modified>
</cp:coreProperties>
</file>