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8AA61-6216-4CC3-BA10-0F31FDF98D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2D8A0-9DFB-40CF-BB7C-B862A010B6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A5266-61B5-4988-9666-8C78660939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2024-04-27T03:19:50Z</dcterms:modified>
</cp:coreProperties>
</file>