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A6D888-1568-493F-BED0-A430F3D374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1FF8BB-45A0-436B-A76D-E607277289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Top: Photomicrographs of a coronal slice at the level of IA+31 showing the unilateral damage (black arrows) to the PFv+o in monkeys, MP1 (first column), MP2 (second column), and MP3 (third column). Bottom: Photomicrographs of a coronal slice at the level of IA+6 for monkeys, MP1, MP2, and MP3 with contralateral hemisphere disconnections, showing the unilateral damage (black arrows) from the MDmc neurotoxic injections and retrograde degeneration (gray arrows) caused by unilateral PFv+o ablations in the ipsilateral hemisphere of MD.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B6A590-479E-4B5A-9643-B4AD624A30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4519–4534,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Top: Photomicrographs of a coronal slice at the level of IA+31 showing the unilateral damage (black arrows)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Top: Photomicrographs of a coronal slice at the level of IA+31 showing the unilateral damage (black arrows)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2024-04-26T07:45:38Z</dcterms:modified>
</cp:coreProperties>
</file>