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Lst>
  <p:sldSz cx="9144000" cy="6858000" type="screen4x3"/>
  <p:notesSz cx="6858000" cy="9144000"/>
  <p:custDataLst>
    <p:tags r:id="rId12"/>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tags" Target="tags/tag1.xml" /><Relationship Id="rId13" Type="http://schemas.openxmlformats.org/officeDocument/2006/relationships/presProps" Target="presProps.xml" /><Relationship Id="rId14" Type="http://schemas.openxmlformats.org/officeDocument/2006/relationships/viewProps" Target="viewProps.xml" /><Relationship Id="rId15" Type="http://schemas.openxmlformats.org/officeDocument/2006/relationships/theme" Target="theme/theme1.xml" /><Relationship Id="rId16"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2F61D43-4B09-4750-8FE0-AE34D334B5A1}"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874F094-AAF0-45A8-89A5-49DED79AE6E0}"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Allele-specific expression analysis of Snrpn in 9.5dpc embryos (A and B) and placentas (C and D) collected from control (A and C) or superovulated (B and D) females following development in vivo. Gray bars represent maternal expression, black bars represent paternal expression.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0A79CFC-7E7B-4CA6-8AD9-FB695DB19B6E}"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Allele-specific expression analysis of Kcnq1ot1 in 9.5dpc embryos and placentas collected from control or superovulated females following development in vivo. Black bars represent control samples (N = 31 embryos, 29 placentas), gray bars represent superovulated samples (N = 33 embryos, 39 placentas).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0A79CFC-7E7B-4CA6-8AD9-FB695DB19B6E}"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Allele-specific expression analysis of H19 in 9.5dpc embryos (A and B) and placentas (C and D) collected from control (A and C) or superovulated (B and D) females following development in vivo. Details as described in Figure 1.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0A79CFC-7E7B-4CA6-8AD9-FB695DB19B6E}"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Allele-specific methylation status of Snrpn in 9.5dpc embryos and placentas collected from control (A) and superovulated (B) CD1 female mice. Numbers beside each sample correspond to the number of each sample in Figures 1 and 3. Each line represents an individual clone; open circles denote unmethylated CpG sites and closed circles denote methylated CpG sites.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0A79CFC-7E7B-4CA6-8AD9-FB695DB19B6E}"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Allele-specific methylation status of H19 in 9.5dpc embryos and placentas collected from control (A) and superovulated (B) CD1 female mice. Numbers beside each sample correspond to the number of each sample in Figures 1 and 3. Each line represents an individual clone; open circles denote unmethylated CpG sites and closed circles denote methylated CpG sites.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0A79CFC-7E7B-4CA6-8AD9-FB695DB19B6E}"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Allele-specific expression analysis of Snrpn in 9.5dpc embryos (A and B) and placentas (C and D). Donor CD1 female mice were either naturally cycling (control) (A and C) or superovulated (B and D). Gray bars represent maternal expression, black bars represent paternal expression.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0A79CFC-7E7B-4CA6-8AD9-FB695DB19B6E}"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Allele-specific expression analysis of H19 in 9.5dpc embryos (A and B) and placentas (C and D). Donor CD1 female mice were either naturally cycling (control) (A and C) or superovulated (B and D). Details as for Figure 6.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0A79CFC-7E7B-4CA6-8AD9-FB695DB19B6E}"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8. </a:t>
            </a:r>
            <a:r>
              <a:rPr lang="en-US" altLang="en-US">
                <a:latin typeface="Arial" pitchFamily="34" charset="0"/>
                <a:ea typeface="Arial" pitchFamily="34" charset="0"/>
              </a:rPr>
              <a:t>Analysis of Igf2 expression in 9.5dpc placentas. *P &gt; 0.03 **P &gt; 0.008. (N = 15 placentas for in vivo control group, 16 placentas for all other groups).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0A79CFC-7E7B-4CA6-8AD9-FB695DB19B6E}" type="slidenum">
              <a:rPr lang="en-US" altLang="en-US" sz="1200"/>
              <a:t>8</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hmg/ddn055"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hmg/ddn055"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hmg/ddn055" TargetMode="External" /><Relationship Id="rId4" Type="http://schemas.openxmlformats.org/officeDocument/2006/relationships/image" Target="../media/image1.png" /><Relationship Id="rId5" Type="http://schemas.openxmlformats.org/officeDocument/2006/relationships/image" Target="../media/image4.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hmg/ddn055" TargetMode="External" /><Relationship Id="rId4" Type="http://schemas.openxmlformats.org/officeDocument/2006/relationships/image" Target="../media/image1.png" /><Relationship Id="rId5" Type="http://schemas.openxmlformats.org/officeDocument/2006/relationships/image" Target="../media/image5.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hmg/ddn055" TargetMode="External" /><Relationship Id="rId4" Type="http://schemas.openxmlformats.org/officeDocument/2006/relationships/image" Target="../media/image1.png" /><Relationship Id="rId5" Type="http://schemas.openxmlformats.org/officeDocument/2006/relationships/image" Target="../media/image6.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hmg/ddn055" TargetMode="External" /><Relationship Id="rId4" Type="http://schemas.openxmlformats.org/officeDocument/2006/relationships/image" Target="../media/image1.png" /><Relationship Id="rId5" Type="http://schemas.openxmlformats.org/officeDocument/2006/relationships/image" Target="../media/image7.pn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hmg/ddn055" TargetMode="External" /><Relationship Id="rId4" Type="http://schemas.openxmlformats.org/officeDocument/2006/relationships/image" Target="../media/image1.png" /><Relationship Id="rId5" Type="http://schemas.openxmlformats.org/officeDocument/2006/relationships/image" Target="../media/image8.pn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093/hmg/ddn055" TargetMode="External" /><Relationship Id="rId4" Type="http://schemas.openxmlformats.org/officeDocument/2006/relationships/image" Target="../media/image1.png" /><Relationship Id="rId5" Type="http://schemas.openxmlformats.org/officeDocument/2006/relationships/image" Target="../media/image9.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17, Issue 11, 1 June 2008, Pages 1653–1665, </a:t>
            </a:r>
            <a:r>
              <a:rPr lang="en-US" altLang="en-US" sz="1000">
                <a:solidFill>
                  <a:srgbClr val="333333"/>
                </a:solidFill>
                <a:hlinkClick r:id="rId3"/>
              </a:rPr>
              <a:t>https://doi.org/10.1093/hmg/ddn055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Allele-specific expression analysis of Snrpn in 9.5dpc embryos (A and B) and placentas (C and D) collected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793492"/>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17, Issue 11, 1 June 2008, Pages 1653–1665, </a:t>
            </a:r>
            <a:r>
              <a:rPr lang="en-US" altLang="en-US" sz="1000">
                <a:solidFill>
                  <a:srgbClr val="333333"/>
                </a:solidFill>
                <a:hlinkClick r:id="rId3"/>
              </a:rPr>
              <a:t>https://doi.org/10.1093/hmg/ddn055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Allele-specific expression analysis of Kcnq1ot1 in 9.5dpc embryos and placentas collected from control or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282188"/>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17, Issue 11, 1 June 2008, Pages 1653–1665, </a:t>
            </a:r>
            <a:r>
              <a:rPr lang="en-US" altLang="en-US" sz="1000">
                <a:solidFill>
                  <a:srgbClr val="333333"/>
                </a:solidFill>
                <a:hlinkClick r:id="rId3"/>
              </a:rPr>
              <a:t>https://doi.org/10.1093/hmg/ddn055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Allele-specific expression analysis of H19 in 9.5dpc embryos (A and B) and placentas (C and D) collected from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833116"/>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17, Issue 11, 1 June 2008, Pages 1653–1665, </a:t>
            </a:r>
            <a:r>
              <a:rPr lang="en-US" altLang="en-US" sz="1000">
                <a:solidFill>
                  <a:srgbClr val="333333"/>
                </a:solidFill>
                <a:hlinkClick r:id="rId3"/>
              </a:rPr>
              <a:t>https://doi.org/10.1093/hmg/ddn055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Allele-specific methylation status of Snrpn in 9.5dpc embryos and placentas collected from control (A) and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806700" y="1371600"/>
            <a:ext cx="3534641"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17, Issue 11, 1 June 2008, Pages 1653–1665, </a:t>
            </a:r>
            <a:r>
              <a:rPr lang="en-US" altLang="en-US" sz="1000">
                <a:solidFill>
                  <a:srgbClr val="333333"/>
                </a:solidFill>
                <a:hlinkClick r:id="rId3"/>
              </a:rPr>
              <a:t>https://doi.org/10.1093/hmg/ddn055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Allele-specific methylation status of H19 in 9.5dpc embryos and placentas collected from control (A) and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717800" y="1371600"/>
            <a:ext cx="3706630"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17, Issue 11, 1 June 2008, Pages 1653–1665, </a:t>
            </a:r>
            <a:r>
              <a:rPr lang="en-US" altLang="en-US" sz="1000">
                <a:solidFill>
                  <a:srgbClr val="333333"/>
                </a:solidFill>
                <a:hlinkClick r:id="rId3"/>
              </a:rPr>
              <a:t>https://doi.org/10.1093/hmg/ddn055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Allele-specific expression analysis of Snrpn in 9.5dpc embryos (A and B) and placentas (C and D). Donor CD1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58267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17, Issue 11, 1 June 2008, Pages 1653–1665, </a:t>
            </a:r>
            <a:r>
              <a:rPr lang="en-US" altLang="en-US" sz="1000">
                <a:solidFill>
                  <a:srgbClr val="333333"/>
                </a:solidFill>
                <a:hlinkClick r:id="rId3"/>
              </a:rPr>
              <a:t>https://doi.org/10.1093/hmg/ddn055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Allele-specific expression analysis of H19 in 9.5dpc embryos (A and B) and placentas (C and D). Donor CD1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434080"/>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17, Issue 11, 1 June 2008, Pages 1653–1665, </a:t>
            </a:r>
            <a:r>
              <a:rPr lang="en-US" altLang="en-US" sz="1000">
                <a:solidFill>
                  <a:srgbClr val="333333"/>
                </a:solidFill>
                <a:hlinkClick r:id="rId3"/>
              </a:rPr>
              <a:t>https://doi.org/10.1093/hmg/ddn055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8. </a:t>
            </a:r>
            <a:r>
              <a:rPr lang="en-US" altLang="en-US" b="0"/>
              <a:t>Analysis of Igf2 expression in 9.5dpc placentas. *P &gt; 0.03 **P &gt; 0.008. (N = 15 placentas for in vivo control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559556"/>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24</Paragraphs>
  <Slides>8</Slides>
  <Notes>8</Notes>
  <TotalTime>3343</TotalTime>
  <HiddenSlides>0</HiddenSlides>
  <MMClips>0</MMClips>
  <ScaleCrop>0</ScaleCrop>
  <HeadingPairs>
    <vt:vector baseType="variant" size="4">
      <vt:variant>
        <vt:lpstr>Theme</vt:lpstr>
      </vt:variant>
      <vt:variant>
        <vt:i4>1</vt:i4>
      </vt:variant>
      <vt:variant>
        <vt:lpstr>Slide Titles</vt:lpstr>
      </vt:variant>
      <vt:variant>
        <vt:i4>8</vt:i4>
      </vt:variant>
    </vt:vector>
  </HeadingPairs>
  <TitlesOfParts>
    <vt:vector baseType="lpstr" size="9">
      <vt:lpstr>13_Office Theme</vt:lpstr>
      <vt:lpstr>Figure 1. Allele-specific expression analysis of Snrpn in 9.5dpc embryos (A and B) and placentas (C and D) collected ...</vt:lpstr>
      <vt:lpstr>Figure 2. Allele-specific expression analysis of Kcnq1ot1 in 9.5dpc embryos and placentas collected from control or ...</vt:lpstr>
      <vt:lpstr>Figure 3. Allele-specific expression analysis of H19 in 9.5dpc embryos (A and B) and placentas (C and D) collected from ...</vt:lpstr>
      <vt:lpstr>Figure 4. Allele-specific methylation status of Snrpn in 9.5dpc embryos and placentas collected from control (A) and ...</vt:lpstr>
      <vt:lpstr>Figure 5. Allele-specific methylation status of H19 in 9.5dpc embryos and placentas collected from control (A) and ...</vt:lpstr>
      <vt:lpstr>Figure 6. Allele-specific expression analysis of Snrpn in 9.5dpc embryos (A and B) and placentas (C and D). Donor CD1 ...</vt:lpstr>
      <vt:lpstr>Figure 7. Allele-specific expression analysis of H19 in 9.5dpc embryos (A and B) and placentas (C and D). Donor CD1 ...</vt:lpstr>
      <vt:lpstr>Figure 8. Analysis of Igf2 expression in 9.5dpc placentas. *P &gt; 0.03 **P &gt; 0.008. (N = 15 placentas for in vivo control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2024-04-26T06:46:10Z</dcterms:modified>
</cp:coreProperties>
</file>