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AF0BF-3685-49CD-B7A7-F56ABE68C3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094E1-E704-4BFC-AA5D-1A6B4B07E7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results. Brain regions that showed a main effect of condition are indicated in orange (P  40 voxels, n = 10). The right side of each axial section corresponds to the right side of the brain. Each bar graph shows the mean and standard error of the activation in the corresponding ROI for the SI, MS and T conditions. The asterisks above the SI and MS bars indicate the respective P values (bottom left) relative to the T condition. The asterisks between the SI and MS bars, below the graph, indicate the P value of the comparison of SI with MS. All Ps are for the maxima within each ROI. For brevity, no graphs are provided for the precentral and postcentral gyrus activations (visible in sections 5 and 6) reported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F2E4CE-D15B-4E39-836B-0A5C26FC83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830–836, </a:t>
            </a:r>
            <a:r>
              <a:rPr lang="en-US" altLang="en-US" sz="1000">
                <a:solidFill>
                  <a:srgbClr val="333333"/>
                </a:solidFill>
                <a:hlinkClick r:id="rId3"/>
              </a:rPr>
              <a:t>https://doi.org/10.1093/cercor/13.8.830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results. Brain regions that showed a main effect of condition are indicated in orange (P &lt; 0.005,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results. Brain regions that showed a main effect of condition are indicated in orange (P &lt; 0.005,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2024-05-01T21:20:02Z</dcterms:modified>
</cp:coreProperties>
</file>