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89771-3D4B-4839-B762-D26D8CE3A6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4AC9E-53DB-4BC3-B327-746730115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hemagglutination inhibition (HAI) antibody response within 42 days (range, 35–56 days) after administration of parainfluenza virus 3 (PIV3)–cold passage mutant 45 (cp45) vaccine or placebo intranasally, by prevaccine antibody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91A4C-A942-4165-B5B6-2F359D3BE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1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3, 1 February 2004, Pages 462–470,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Serum hemagglutination inhibition (HAI) antibody response within 42 days (range, 35–56 days)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Serum hemagglutination inhibition (HAI) antibody response within 42 days (range, 35–56 days)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2024-04-26T22:22:15Z</dcterms:modified>
</cp:coreProperties>
</file>