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7EBFAC-131B-4068-8D9B-CF83991D4D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2DB2DC-CBA1-4F2F-9671-C46773B9BE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24D6E-80DB-4073-9000-3B58F8E75C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2024-04-26T06:58:56Z</dcterms:modified>
</cp:coreProperties>
</file>