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F553F-D837-408E-8B43-46FDD9782A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9ED5A-AB6B-4C3A-9678-08E75281D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Staging of FoxJ1 expression in the developing oro-facial/tooth structures: (A and B) E14.5 FoxJ1 staining of mouse incisors; (C and D) FoxJ1 expression in E14.5 molars, the tooth bud is outlined by the dotted line; (E and G) E16.5 and 17.5 mouse molar negative controls respectively; (F and H) neighboring sections of E16.5 and 17.5 molar tooth germs respectively, that are FoxJ1 antibody treated and detected by 3-3′-diaminobenzidine staining. FoxJ1 expression is not detected at these time points during embryogenesis (IEE, inner enamel epithelium; DM, dental mesenchyme; DE, dental epithelium).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CD970-023F-4686-9874-EC8E7578C7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23, 1 December 2008, Pages 3643–3654,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Staging of FoxJ1 expression in the developing oro-facial/tooth structures: (A and B) E14.5 FoxJ1 staining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Staging of FoxJ1 expression in the developing oro-facial/tooth structures: (A and B) E14.5 FoxJ1 staining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2024-04-26T18:50:09Z</dcterms:modified>
</cp:coreProperties>
</file>