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940C2-1992-4975-A517-A164526E3C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ED483-B66F-4AFD-8CCF-5918550404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E2B9A-6598-43BE-AD99-4A7BCD8C43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2024-04-26T20:08:25Z</dcterms:modified>
</cp:coreProperties>
</file>