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C0FC8-F25E-4311-ADD4-4BEBC3BDDC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2C3EC-AE46-42F5-804D-784F522B88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Cre activity in the hippocampus. (A) β-Galactosidase staining of P38–P40 Rosa26 cre reporter/CaMKII-cre transgenic mice revealed very efficient cre activity in the entire hippocampus (HIP). Scale bar: 500 µm. (B) In hippocampal CA1 and CA3 regions of these mice, the majority of neurons identified by NeuN immunoreactivity (magenta) were positive for β-galactosidase (green). Scale bar: 250 µm. (C and D) β-Galactosidase and NeuN immunolabeling in the hippocampal CA3 and CA1 regions at high magnification. Scale bar in C 50 µm, also for D. (E) Percentage of β-galactosidase-positive neurons in the CA3 and CA1 stratum pyramidale.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A06638-0F72-4FA0-AAF5-A2C64DCFAF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2863–2875,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Cre activity in the hippocampus. (A) β-Galactosidase staining of P38–P40 Rosa26 cre reporter/CaMKII-cre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Cre activity in the hippocampus. (A) β-Galactosidase staining of P38–P40 Rosa26 cre reporter/CaMKII-cre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2024-04-26T20:32:19Z</dcterms:modified>
</cp:coreProperties>
</file>