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A39BB-B176-403D-ACB0-57A20957C9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99442-6D13-4B7C-9FE9-CCEEBC71D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CDD51-B08A-41A5-805D-8F0F352768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2024-04-26T10:28:42Z</dcterms:modified>
</cp:coreProperties>
</file>