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12EC2-5908-46CA-B6E6-FFCF5E9A7B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4D526-4708-4D51-9FB7-E2E46861C8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Schematic representation of the protein structure of human HIP14 (hHIP14), human HIP14L (hHIP14L), Saccharomyces cerevisiae AKR1, S. cerevisiae AKR2, and the related proteins in Caenorhabditis elegans, Drosophila melanogaster, Mortierella alpina and Schizosaccharomyces pombe. The positions of the HIP14PEP1 peptide sequence, ankyrin repeats, and predicted transmembrane helices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213E99-8D24-410A-89FF-43EB1B07EC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3.28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23, 1 November 2002, Pages 2815–2828, </a:t>
            </a:r>
            <a:r>
              <a:rPr lang="en-US" altLang="en-US" sz="1000">
                <a:solidFill>
                  <a:srgbClr val="333333"/>
                </a:solidFill>
                <a:hlinkClick r:id="rId3"/>
              </a:rPr>
              <a:t>https://doi.org/10.1093/hmg/11.23.2815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Schematic representation of the protein structure of human HIP14 (hHIP14), human HIP14L (hHIP14L),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protein structure of human HIP14 (hHIP14), human HIP14L (hHIP14L),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2024-04-27T05:09:12Z</dcterms:modified>
</cp:coreProperties>
</file>