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72A6B6-5522-4D00-830F-28094B44AE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339157-2618-4B33-9CF9-518AEEEEC7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Differences in population response (n = 42) across trial types during the second image delay. Normalized population activity ± SEM. TO, tool–object; OO, object–object; -T, second image is tool; -O, second image is object; M, match; NM, nonmatch; R, right; and L, left. Note: *P = 0.010, and **P = 0.040, Mann–Whitney test. (b) Distribution of individual neuronal responses. Normalized activity during the second image delay for TO trials is plotted against activity for OO trials; each point corresponds to a single neuron. Neurons with significant increases in the firing rate for TO over OO trials are highlighted with open squares (☐), while those firing preferentially for OO over TO trials are represented with open circles (○).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EC5D52-463B-4936-9705-166592FD75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3, March 2014, Pages 807–816,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(a) Differences in population response (n = 42) across trial types during the second image delay. Normalized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(a) Differences in population response (n = 42) across trial types during the second image delay. Normalized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2024-04-26T18:06:37Z</dcterms:modified>
</cp:coreProperties>
</file>