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220BB8-3F9B-4550-8410-2513F90F92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FE936-F683-4735-B9CF-F827BFF6C3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59535-2588-4409-9326-EA78518E24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2024-04-27T01:37:09Z</dcterms:modified>
</cp:coreProperties>
</file>