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495B3-C5C6-41C3-908A-CC1D900395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E96AA-BC7A-407B-A95E-77E74DCC17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75AC91-C079-40AC-B504-52FCA71A9E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2024-04-27T00:22:22Z</dcterms:modified>
</cp:coreProperties>
</file>