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FD063-F794-4D11-99A5-EC367A2F29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CD058-0918-4DBC-9FF2-9C00687E5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2647E-B3A8-4EE0-AF29-E81053C082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2024-04-26T21:31:56Z</dcterms:modified>
</cp:coreProperties>
</file>