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960D9E-B6D4-4721-8C3E-32C4215F9A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2E39D5-D28E-4FC9-ADB1-AFA98CB2D5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8. Integrin αv expression. Top. Immunoblots depict the effect of TGFβ1 (0, 2.5, 10 or 40 ng/ml), ethanol (400 mg/dl), or both TGFβ1 (10 ng/ml) and ethanol on the expression of integrin αv in the organotypic slices at two timepoints (t6 and t12). Bottom. Quantitative analysis of the blots is depicts the mean, relative amount of αv expression in the cerebral wall. n = 3. * and  identify statistically (P &lt; 0.05) significant differences as compared with the untreated and ethanol-treated cultures,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75144-F314-4562-9342-12F34A3B26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7, July 2004, Pages 791–802, </a:t>
            </a:r>
            <a:r>
              <a:rPr lang="en-US" altLang="en-US" sz="1000">
                <a:solidFill>
                  <a:srgbClr val="333333"/>
                </a:solidFill>
                <a:hlinkClick r:id="rId3"/>
              </a:rPr>
              <a:t>https://doi.org/10.1093/cercor/bhh039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8. Integrin α</a:t>
            </a:r>
            <a:r>
              <a:rPr lang="en-US" altLang="en-US" b="0" baseline="-25000"/>
              <a:t>v</a:t>
            </a:r>
            <a:r>
              <a:rPr lang="en-US" altLang="en-US" b="0"/>
              <a:t> expression. Top. Immunoblots depict the effect of TGFβ1 (0, 2.5, 10 or 40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8. Integrin αv expression. Top. Immunoblots depict the effect of TGFβ1 (0, 2.5, 10 or 40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2024-04-27T00:23:57Z</dcterms:modified>
</cp:coreProperties>
</file>