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A66B1-AEBD-4BF2-90AE-3A5E665C82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981D0-5407-4A21-BCF1-3D969459AC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54DE0-BEB6-4BF3-AD86-72A9E318F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2024-04-27T03:50:37Z</dcterms:modified>
</cp:coreProperties>
</file>