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43EE6-6CCA-4A43-8607-ED0A5CDE08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E99FC-031C-4781-97AD-F3FEB2C96C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AA921-2C24-47C8-8015-66FD571880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2024-04-26T23:47:31Z</dcterms:modified>
</cp:coreProperties>
</file>