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3DB7E2E-9FB7-4108-8D66-11E5546611A1}"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FD1A1FB-82BF-4EE6-9103-5AF291E0D13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 1 </a:t>
            </a:r>
            <a:r>
              <a:rPr lang="en-US" altLang="en-US">
                <a:latin typeface="Arial" pitchFamily="34" charset="0"/>
                <a:ea typeface="Arial" pitchFamily="34" charset="0"/>
              </a:rPr>
              <a:t>Migration trajectories of (a) several juvenile Eleonora's falcons (Gschweng et al. 2008) and (b) repeated journeys of one adult osprey (Alerstam et al. 2006). The juvenile falcons all converge toward Madagascar. The adult osprey seems to have several intermediate destinations or goal areas along the route. (a) Reprinted from Gschweng M, Kalko EKV, Querner U, Fiedler W, Berthold P. 2008. All across Africa: highly individual migration routes of Eleonora's falcon. Proc R Soc Lond B 275:2887–96 with permission from The Royal Society and (b) Reprinted from Alerstam T, Hake M, Kjellen N. 2006. Temporal and spatial patterns of repeated migratory journeys by ospreys, Animal Behaviour 71:555–66, with permission from Elsevier.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2010. Published by Oxford University Press on behalf of the Society for Integrative and Comparative Biology. All rights reserved. For permissions please email: journals.permissions@oxfordjournals.org.</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E27A5B7-CC4D-4EA2-8828-7191B5D5556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icb/icq065"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Integr Comp Biol</a:t>
            </a:r>
            <a:r>
              <a:rPr lang="en-US" altLang="en-US" sz="1000">
                <a:solidFill>
                  <a:srgbClr val="333333"/>
                </a:solidFill>
              </a:rPr>
              <a:t>, Volume 50, Issue 3, September 2010, Pages 315–322, </a:t>
            </a:r>
            <a:r>
              <a:rPr lang="en-US" altLang="en-US" sz="1000">
                <a:solidFill>
                  <a:srgbClr val="333333"/>
                </a:solidFill>
                <a:hlinkClick r:id="rId3"/>
              </a:rPr>
              <a:t>https://doi.org/10.1093/icb/icq065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 1 </a:t>
            </a:r>
            <a:r>
              <a:rPr lang="en-US" altLang="en-US" b="0"/>
              <a:t>Migration trajectories of (a) several juvenile Eleonora's falcons (Gschweng et al. 2008) and (b) repeated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 1 Migration trajectories of (a) several juvenile Eleonora's falcons (Gschweng et al. 2008) and (b) repeated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2024-09-20T15:44:59Z</dcterms:modified>
</cp:coreProperties>
</file>