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1DC8B6B-B747-4B36-83DF-8F7413D9131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FB0871A-5520-476E-ACCF-A8BB43DF08E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Transvaginal scan images of tubal ectopic pregnancies: (a) an inhomogeneous mass and (b) a yolk sac and fetal pole in an extra-uterine sac.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European Society of Human Reproduction and Embryology.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1C7595-DC19-4FB5-AFD2-18C03E21380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Interstitial ectopic pregnancy: (a) 2D grey-scale image and (b) 3D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European Society of Human Reproduction and Embryology.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1C7595-DC19-4FB5-AFD2-18C03E21380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Heterotopic pregnancy: (a) 2D grey-scale image and (b) 3D image. The two images are not of the same case.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European Society of Human Reproduction and Embryology.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1C7595-DC19-4FB5-AFD2-18C03E21380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Possible PUL management algorithm. *Women must be given information and advice, be deemed compliant with follow-up and have no significant language or other communication barrier. Women should be advised to return for review before the scheduled follow-up visit if they have any severe pain or concerns. **If hCG &gt; 1000 IU/l at 0 h and history not suggestive of complete miscarriage, then repeat TVS as soon as possible. Adapted from Condous et al. (2006b); Kirk et al. (2007b). TVS, transvaginal ultrasound.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European Society of Human Reproduction and Embryology.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1C7595-DC19-4FB5-AFD2-18C03E21380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umupd/dmt0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umupd/dmt0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umupd/dmt0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umupd/dmt0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 Update</a:t>
            </a:r>
            <a:r>
              <a:rPr lang="en-US" altLang="en-US" sz="1000">
                <a:solidFill>
                  <a:srgbClr val="333333"/>
                </a:solidFill>
              </a:rPr>
              <a:t>, Volume 20, Issue 2, March/April 2014, Pages 250–261,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https://doi.org/10.1093/humupd/dmt047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Transvaginal scan images of tubal ectopic pregnancies: (a) an inhomogeneous mass and (b) a yolk sac and fetal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9900" y="1371600"/>
            <a:ext cx="31158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 Update</a:t>
            </a:r>
            <a:r>
              <a:rPr lang="en-US" altLang="en-US" sz="1000">
                <a:solidFill>
                  <a:srgbClr val="333333"/>
                </a:solidFill>
              </a:rPr>
              <a:t>, Volume 20, Issue 2, March/April 2014, Pages 250–261,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https://doi.org/10.1093/humupd/dmt047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Interstitial ectopic pregnancy: (a) 2D grey-scale image and (b) 3D image.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28911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 Update</a:t>
            </a:r>
            <a:r>
              <a:rPr lang="en-US" altLang="en-US" sz="1000">
                <a:solidFill>
                  <a:srgbClr val="333333"/>
                </a:solidFill>
              </a:rPr>
              <a:t>, Volume 20, Issue 2, March/April 2014, Pages 250–261,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https://doi.org/10.1093/humupd/dmt047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Heterotopic pregnancy: (a) 2D grey-scale image and (b) 3D image. The two images are not of the same case.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320700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 Update</a:t>
            </a:r>
            <a:r>
              <a:rPr lang="en-US" altLang="en-US" sz="1000">
                <a:solidFill>
                  <a:srgbClr val="333333"/>
                </a:solidFill>
              </a:rPr>
              <a:t>, Volume 20, Issue 2, March/April 2014, Pages 250–261,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https://doi.org/10.1093/humupd/dmt047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Possible PUL management algorithm. *Women must be given information and advice, be deemed compliant with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5350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 Transvaginal scan images of tubal ectopic pregnancies: (a) an inhomogeneous mass and (b) a yolk sac and fetal ...</vt:lpstr>
      <vt:lpstr>Figure 2 Interstitial ectopic pregnancy: (a) 2D grey-scale image and (b) 3D image.
</vt:lpstr>
      <vt:lpstr>Figure 3 Heterotopic pregnancy: (a) 2D grey-scale image and (b) 3D image. The two images are not of the same case.
</vt:lpstr>
      <vt:lpstr>Figure 4 Possible PUL management algorithm. *Women must be given information and advice, be deemed compliant with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2024-04-27T04:14:33Z</dcterms:modified>
</cp:coreProperties>
</file>