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8922B4-1493-4DC8-82B0-7357F95F68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72F3C4-ADB0-44A0-A055-6B395601B7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03D7F-3470-40A1-9997-0C4B265A69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2024-04-26T05:31:01Z</dcterms:modified>
</cp:coreProperties>
</file>