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45AF0E-2A20-437F-9C8F-8BD78F75601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6ADA7A-D831-4D06-AF5D-734DEA6D6C0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Cortical connections of AIP with the parietal operculum and insula. The distribution of labeling is shown in 2D reconstructions of the upper bank of the LF and of the insula, aligned to correspond with the fundus of the upper bank of the sulcus, indicated by a straight dotted line. The continuous line marks the lip of the bank. The curved dotted line below the fundus marks the border of the insula with the lower bank of the sulcus. Rostral is on the right. Arrows mark the levels of AP 0 and of the rostralmost level of the central sulcus (C). Calibration bar, shown for Case 20, applies to all reconstructions. Ig, granular insula; UBLF, upper bank of the LF. Other conventions as in Figure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E1919F-D16F-49E5-81AF-708D57B660A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1094–1111, </a:t>
            </a:r>
            <a:r>
              <a:rPr lang="en-US" altLang="en-US" sz="1000">
                <a:solidFill>
                  <a:srgbClr val="333333"/>
                </a:solidFill>
                <a:hlinkClick r:id="rId3"/>
              </a:rPr>
              <a:t>https://doi.org/10.1093/cercor/bhm146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Cortical connections of AIP with the parietal operculum and insula. The distribution of labeling is shown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Cortical connections of AIP with the parietal operculum and insula. The distribution of labeling is shown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2024-04-26T04:44:25Z</dcterms:modified>
</cp:coreProperties>
</file>