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DAA8B4-F52F-4F98-8972-518FCFE1498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D4ED64-7149-4CF2-8E02-F939C59315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Image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case of chronic active gastritis in which the organisms cannot be seen with H&amp;E staining (A), but the immunohistochemical stain is focally positive (B, arrows). A case of chronic gastritis with intestinal metaplasia and small cylindrical structures “suspicious” for Helicobacter pylori seen with H&amp;E staining (C, arrows); however, the immunohistochemical stain is negative (D). A case of chronic active gastritis with abundant organisms on the surface (E, H&amp;E), confirmed by immunohistochemical staining (F) (A, ×200; B–F, ×400).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51859-18C2-4DCE-BBC0-E614AF5063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Graphic representation of the factors studied and their relative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Society for Clinical Pathology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451859-18C2-4DCE-BBC0-E614AF50637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309/AJCP8DGTAVG7MBMT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309/AJCP8DGTAVG7MBMT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137, Issue 5, May 2012, Pages 733–738,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https://doi.org/10.1309/AJCP8DGTAVG7MBMT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Image 1 </a:t>
            </a:r>
            <a:r>
              <a:rPr lang="en-US" altLang="en-US" b="0"/>
              <a:t>A case of chronic active gastritis in which the organisms cannot be seen with H&amp;E staining (A), but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6114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Clin Pathol</a:t>
            </a:r>
            <a:r>
              <a:rPr lang="en-US" altLang="en-US" sz="1000">
                <a:solidFill>
                  <a:srgbClr val="333333"/>
                </a:solidFill>
              </a:rPr>
              <a:t>, Volume 137, Issue 5, May 2012, Pages 733–738,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https://doi.org/10.1309/AJCP8DGTAVG7MBMT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Graphic representation of the factors studied and their relative significance.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090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Image 1 A case of chronic active gastritis in which the organisms cannot be seen with H&amp;E staining (A), but the ...</vt:lpstr>
      <vt:lpstr>Figure 1 Graphic representation of the factors studied and their relative significance.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2024-04-27T01:49:33Z</dcterms:modified>
</cp:coreProperties>
</file>