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AF265-83F5-4CF0-B2D5-5C28B5D8CF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28917-4A1A-45C5-8011-5F1B637F0E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2011, Published by Oxford University Press on behalf of Faculty of Public Health.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07D5D-9408-43E1-99BF-7BD0008DDE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Children's views of 10 homeworks from focus groups (n = 34).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2011, Published by Oxford University Press on behalf of Faculty of Public Health.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07D5D-9408-43E1-99BF-7BD0008DDE8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r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ubmed/fdr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34, Issue 2, June 2012, Pages 236–244,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https://doi.org/10.1093/pubmed/fdr076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Study design and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34, Issue 2, June 2012, Pages 236–244,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https://doi.org/10.1093/pubmed/fdr076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 </a:t>
            </a:r>
            <a:r>
              <a:rPr lang="en-US" altLang="en-US" b="0"/>
              <a:t>Children's views of 10 homeworks from focus groups (n = 34).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 Study design and methods.
</vt:lpstr>
      <vt:lpstr>Fig. 2 Children's views of 10 homeworks from focus groups (n = 34).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2024-04-27T02:35:02Z</dcterms:modified>
</cp:coreProperties>
</file>