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248C2-6484-4CA2-8012-D896F4DB4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CE39D-853B-4A06-B0B3-EE215CB18A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D70D9-4D79-4EB7-A509-6C69445375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2024-04-26T06:13:40Z</dcterms:modified>
</cp:coreProperties>
</file>