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2DA4CE-41E6-4052-911E-CFA8E217CF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796DD-3689-46C9-A3DF-0AEB7CF0BE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6. Examples of thalamic afferent fibers that are labeled with fluorescent dextran alone (A,E) and the same cortical field labeled with GABAAα receptor immunoreactivity (B,F) in layer 5 of ferret somatosensory cortex. C and G are the two fields superimposed. H is an example of a cell immunoreactive for GABAAα receptor antibody. The cell in H and those in B and F indicate that immunoreactivity occurs on the cell body and extends onto cell processes in the form of small, localized clusters. When the two images are superimposed, many thalamic afferents are studded with clusters of GABAAα receptor immunoreactivity. These regions are indicated with arrows in C and G and shown in higher power in D, I–K. Scale bar = 25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CDEA4A-6133-45C3-9776-D390CB5581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432–440, </a:t>
            </a:r>
            <a:r>
              <a:rPr lang="en-US" altLang="en-US" sz="1000">
                <a:solidFill>
                  <a:srgbClr val="333333"/>
                </a:solidFill>
                <a:hlinkClick r:id="rId3"/>
              </a:rPr>
              <a:t>https://doi.org/10.1093/cercor/bhh005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6. Examples of thalamic afferent fibers that are labeled with fluorescent dextran alone (A,E)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6. Examples of thalamic afferent fibers that are labeled with fluorescent dextran alone (A,E)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2024-04-27T01:52:38Z</dcterms:modified>
</cp:coreProperties>
</file>