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44B7ED-6B6B-4097-B373-3E1A5F0048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544E31-D240-44B6-95BA-8876B8F099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itemized comparison of the 20 subscale items of CES-D scale between baseline and after the exercise training in both groups of subjects. Data are expressed as mean ± SEM. *P &lt; 0.05, **P &lt; 0.01 compared with baseline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91811C-DF58-454E-AB58-7ED5BA3F0D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i1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16, Issue 2, April 2006, Pages 179–184,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https://doi.org/10.1093/eurpub/cki159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An itemized comparison of the 20 subscale items of CES-D scale between baseline and after the exercise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An itemized comparison of the 20 subscale items of CES-D scale between baseline and after the exercise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2024-04-26T06:26:03Z</dcterms:modified>
</cp:coreProperties>
</file>