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106958-A584-40EC-B274-1E6A167D53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461100-D189-4CEE-8E0A-8DB053E7F8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Measured horizontal beam positions for the case of 4.15×1013 particles per bunch and Qx=6.45. The momentum spread of the injection beam is 0.18%.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951BB2-EFE0-4328-9FEA-398A4D4797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2017, Issue 1, January 2017, 013G01, </a:t>
            </a:r>
            <a:r>
              <a:rPr lang="en-US" altLang="en-US" sz="1000">
                <a:solidFill>
                  <a:srgbClr val="333333"/>
                </a:solidFill>
                <a:hlinkClick r:id="rId3"/>
              </a:rPr>
              <a:t>https://doi.org/10.1093/ptep/ptw169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Measured horizontal beam positions for the case of 4.15×1013 particles per bunch and Qx=6.45. The momentum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Measured horizontal beam positions for the case of 4.15×1013 particles per bunch and Qx=6.45. The momentum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2024-04-26T05:09:22Z</dcterms:modified>
</cp:coreProperties>
</file>