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81958-56E3-4F02-900F-CAF60D0CB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D2597-0D0C-4025-A8E9-A58781AC37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proportions of human X-linked, tissue-specific genes for various tissues. The number of genes sampled for each tissue is in brackets. A high abundance of sperm-specific genes are found on the X chromosome (eight out of 33), consistent with previous findings by Wang et al. 2001. The proportion of X-linked sperm genes is higher than that found in any other tissue-specific genes, including the testes, supporting the idea that the mammalian X chromosome has specialized in sperm function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0EC25-3BDD-4140-943C-E288ECA03E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2003, Pages 1705–1709,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proportions of human X-linked, tissue-specific genes for various tissues. The number of genes sampled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proportions of human X-linked, tissue-specific genes for various tissues. The number of genes sampled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2024-04-26T17:34:31Z</dcterms:modified>
</cp:coreProperties>
</file>