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2B5FC0-978D-413A-BCD4-663826CF13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0555E0-1BAD-431F-8E26-80ACF26E1D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APC amino acids 1404–1466 are necessary to stimulate β-catenin degradation. ( A and B ) SW480 cells were transiently transfected with the indicated YFP-APC fusion constructs. Expression of the constructs was determined by western blotting with an anti-GFP antibody. β-catenin-dependent transcription was measured in a TOPglow/FOPglow reporter assay. Represented is the mean value of three independent experiments ± standard deviation. Intracellular localization of the constructs is shown by the YFP fluorescence. The presence of β-catenin in transfected cells was determined by immunofluorescence staining (IF). The numbers on the right indicate the percentage of transfected cells staining negative for β-catenin, followed in brackets by the number of counted cells. ( C ) TOP/FOP reporter assay performed as in (A), using decreasing amounts of the indicated expression vectors. * P &lt; 0.05, using the Student’s t -test.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4B9F8C-8C1B-47BD-AB3D-74EA988D07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3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2, 15 January 2009, Pages 213–226,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https://doi.org/10.1093/hmg/ddn338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APC amino acids 1404–1466 are necessary to stimulate β-catenin degradation. ( A and B ) SW480 cells were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APC amino acids 1404–1466 are necessary to stimulate β-catenin degradation. ( A and B ) SW480 cells were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2024-04-26T13:52:05Z</dcterms:modified>
</cp:coreProperties>
</file>