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18B26-DA06-4276-8A96-DE4444EB25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13CC0-68E3-44DC-9338-CD05767560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Histograms derived from bi-amplitude discrimination analysis show the magnitude and time course of anesthetic-induced effects on theta and burst suppression EEG activity. In all experiments thiopental, propofol and isoflurane markedly decreased the number of theta oscillations while concurrently increasing bursting activity. Increasing anesthetic concentrations facilitated these effects. Note that high anesthetic concentrations resulted in isoelectric activity (no theta and no burst counts). Lower case letters correspond to times at which raw data sweeps were analyzed with Fourier transform analysis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9B159D-C9B4-459E-B9A3-8334216727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1322–1331, </a:t>
            </a:r>
            <a:r>
              <a:rPr lang="en-US" altLang="en-US" sz="1000">
                <a:solidFill>
                  <a:srgbClr val="333333"/>
                </a:solidFill>
                <a:hlinkClick r:id="rId3"/>
              </a:rPr>
              <a:t>https://doi.org/10.1093/cercor/bhi015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Histograms derived from bi-amplitude discrimination analysis show the magnitude and time course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Histograms derived from bi-amplitude discrimination analysis show the magnitude and time course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2024-04-26T14:06:19Z</dcterms:modified>
</cp:coreProperties>
</file>