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D8EE4F-78B4-4C2B-A408-142421BAA6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B155C-33E0-4420-BE53-AC0D658759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Low-power photomicrograph of TH-ir fibers in layers I–III. (B) High magnification of TH-ir fibers in layer I, illustrating horizontally oriented fibers. (C) Photomicrograph showing TH-ir neurons in layer VI. (D) High magnification of a bitufted TH-ir neuron of layer VI. Scale bars = 140 μm (A), 35 μm (B, D) and 70 μm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F1EAF1-1E1F-49FB-A9DE-B3BCD023A0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297–307,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(A) Low-power photomicrograph of TH-ir fibers in layers I–III. (B) High magnification of TH-ir fibers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(A) Low-power photomicrograph of TH-ir fibers in layers I–III. (B) High magnification of TH-ir fibers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2024-04-26T15:46:06Z</dcterms:modified>
</cp:coreProperties>
</file>