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8B104-0604-435A-BBDC-4B66BE99A9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53481-E4AD-44EE-9C98-4E1EDDD34F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D18E0-CA28-4FB0-8C16-272AA64EB9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2024-04-26T19:43:29Z</dcterms:modified>
</cp:coreProperties>
</file>