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6E13CF-CC7C-437B-989E-FAA99BF71D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D3FCD0-DAED-4A66-AD35-A33EB65D83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2AD54B-35C2-45A6-A9A0-4B6AC87750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2024-04-26T04:34:46Z</dcterms:modified>
</cp:coreProperties>
</file>