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2E79D-BE93-42EB-A2D9-6F62B25378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724B7-36DB-4722-AC48-16F5611159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severity, clinical course, and recurrence of disease in patients with Clostridium difficile—associated disease (CDAD) due to ribotype 027, compared with patients with CDAD due to other ribotypes.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6ACCFD-2C07-4644-9B33-69472B5C1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9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6, 15 September 2007, Pages 695–703,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https://doi.org/10.1086/520984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Disease severity, clinical course, and recurrence of disease in patients with Clostridium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Disease severity, clinical course, and recurrence of disease in patients with Clostridium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2024-04-26T13:03:39Z</dcterms:modified>
</cp:coreProperties>
</file>