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DAD66-53E4-4F92-A32A-E2EAE6F797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780D3-E22F-4228-B001-B6757B1EE9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F4F5D-E4FB-4EFB-BF7B-2A97C4CEEB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2024-04-26T21:38:44Z</dcterms:modified>
</cp:coreProperties>
</file>