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F715D-C63B-4D73-9DE0-138B35E066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9FA21-5CBF-43D5-8345-90DCA39F19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F382C-4A29-4BC2-98F4-93E47696F3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2024-04-26T06:08:13Z</dcterms:modified>
</cp:coreProperties>
</file>