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6C6377-FC55-4554-84A0-69289C7EB0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03E32-1575-4BFE-A3CB-7214121CF0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Studies of casual sexual exposure (CSE) among short-term travelers.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B37E16-D919-46A6-A348-1C0D0E342A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96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32, Issue 7, 1 April 2001, Pages 1063–1067,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https://doi.org/10.1086/319607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Studies of casual sexual exposure (CSE) among short-term travelers.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Studies of casual sexual exposure (CSE) among short-term travelers.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2024-04-26T15:46:09Z</dcterms:modified>
</cp:coreProperties>
</file>