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96CB40-AB4F-4BFF-9DDC-01C0A4E0C4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D8EB3-9444-44BB-B968-DC6DA54872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embryonic exposures to complex mixtures of PAHs on pink salmon early life-stage mortality, spinal deformities, and growth: Each panel shows the response vs. toxic units for each of four mechanism-based models. Symbols for all four panels are defined in the center legend. Solid symbols indicate statistically significant differences from controls (Carls et al. 1999; Heintz et al. 1999). Symbols that intersect the axes are off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5C9AD9-CF3B-47CF-ABD0-DEE5BFEECB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h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78, Issue 1, March 2004, Pages 60–67,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https://doi.org/10.1093/toxsci/kfh051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Effects of embryonic exposures to complex mixtures of PAHs on pink salmon early life-stage mortality, spinal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Effects of embryonic exposures to complex mixtures of PAHs on pink salmon early life-stage mortality, spinal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2024-04-26T21:34:13Z</dcterms:modified>
</cp:coreProperties>
</file>