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1F6FCD-0D81-44E3-873A-14892F6858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A02551-7FC7-461F-9982-217B691D7E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A250DF-9603-4B52-B85B-490166C073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2024-04-26T19:47:57Z</dcterms:modified>
</cp:coreProperties>
</file>