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853EB-9CD9-4E04-B067-C2658806A7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10485-BACA-4BA0-8C54-41DF55DAF3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6C90C2-0617-460B-A73C-5B20AF6763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2024-04-26T16:31:16Z</dcterms:modified>
</cp:coreProperties>
</file>