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763E1E-7AE5-4382-803D-5978FBD8AE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236DA6-6E93-43E8-8829-31C64FB879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Statue of Liberty did not always symbolize U.S. virtue. In 1999, Chinese students converted it into the “Demon of Liberty” to protest the U.S. bombing of China's embassy in Belgrade. Reprinted with assistance from Peter Hays Gries; original source unknown.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Historical Association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6BD3A8-60E0-40FF-B163-466CADF972D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  </a:t>
            </a:r>
            <a:r>
              <a:rPr lang="en-US" altLang="en-US">
                <a:latin typeface="Arial" pitchFamily="34" charset="0"/>
                <a:ea typeface="Arial" pitchFamily="34" charset="0"/>
              </a:rPr>
              <a:t>“Fuck your crazy American!!!” Graffiti marking anti-American anger at People's University in Beijing, China, in 1999. Reprinted with permission from Scott Kennedy and with the assistance of Peter Hays Gries.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Historical Association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6BD3A8-60E0-40FF-B163-466CADF972D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ahr.111.4.109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ahr.111.4.1092"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Hist Rev</a:t>
            </a:r>
            <a:r>
              <a:rPr lang="en-US" altLang="en-US" sz="1000">
                <a:solidFill>
                  <a:srgbClr val="333333"/>
                </a:solidFill>
              </a:rPr>
              <a:t>, Volume 111, Issue 4, October 2006, Pages 1092–1119, </a:t>
            </a:r>
            <a:r>
              <a:rPr lang="en-US" altLang="en-US" sz="1000">
                <a:solidFill>
                  <a:srgbClr val="333333"/>
                </a:solidFill>
                <a:hlinkClick r:id="rId3"/>
              </a:rPr>
              <a:t>https://doi.org/10.1086/ahr.111.4.1092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Statue of Liberty did not always symbolize U.S. virtue. In 1999, Chinese students converted it into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521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Hist Rev</a:t>
            </a:r>
            <a:r>
              <a:rPr lang="en-US" altLang="en-US" sz="1000">
                <a:solidFill>
                  <a:srgbClr val="333333"/>
                </a:solidFill>
              </a:rPr>
              <a:t>, Volume 111, Issue 4, October 2006, Pages 1092–1119, </a:t>
            </a:r>
            <a:r>
              <a:rPr lang="en-US" altLang="en-US" sz="1000">
                <a:solidFill>
                  <a:srgbClr val="333333"/>
                </a:solidFill>
                <a:hlinkClick r:id="rId3"/>
              </a:rPr>
              <a:t>https://doi.org/10.1086/ahr.111.4.1092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  </a:t>
            </a:r>
            <a:r>
              <a:rPr lang="en-US" altLang="en-US" b="0"/>
              <a:t>“Fuck your crazy American!!!” Graffiti marking anti-American anger at People's University in Beijing, China,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8340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Statue of Liberty did not always symbolize U.S. virtue. In 1999, Chinese students converted it into the ...</vt:lpstr>
      <vt:lpstr>Figure 2 :  “Fuck your crazy American!!!” Graffiti marking anti-American anger at People's University in Beijing, China,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2024-04-26T04:50:18Z</dcterms:modified>
</cp:coreProperties>
</file>