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A35E7-0B45-4C7A-9840-1BE768F8AA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21054-91DB-4F1F-AD87-1E07558B58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odds ratio (OR) for risk of mortality within 2 years postsurvey among all respondents over age 50 years (n = 12,501), respondents with chronic obstructive pulmonary disease (COPD) (n = 1,328), and respondents without COPD (n = 11,173), Health Retirement Study national surveys, United States, 2006 and 2008. Odds ratios for a 1-unit increase in quasi-BODE score were estimated separately by group (all respondents, respondents with COPD, and respondents without COPD); odds ratios were also adjusted for sex and age (not shown). Bars, 95% confidence interval (CI).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B3645-BC02-4E45-8B66-937D8FADB4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Percentages of respondents over age 50 years (n = 12,501) and aged 65 years or older (n = 8,301) within each quasi-BODE index score who died within 2 years postsurvey, Health Retirement Study national surveys, United States, 2006 and 2008.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B3645-BC02-4E45-8B66-937D8FADB42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Percentages of respondents over age 50 years (n = 12,501) and aged 65 years or older (n = 8,301) by quasi-BODE index score, Health Retirement Study national surveys, United States, 2006 and 2008.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B3645-BC02-4E45-8B66-937D8FADB42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t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t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e/kwt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178, Issue 7, 1 October 2013, Pages 1150–1160,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https://doi.org/10.1093/aje/kwt087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Adjusted odds ratio (OR) for risk of mortality within 2 years postsurvey among all respondents over age 50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04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178, Issue 7, 1 October 2013, Pages 1150–1160,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https://doi.org/10.1093/aje/kwt087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Percentages of respondents over age 50 years (n = 12,501) and aged 65 years or older (n = 8,301) within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345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178, Issue 7, 1 October 2013, Pages 1150–1160,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https://doi.org/10.1093/aje/kwt087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Percentages of respondents over age 50 years (n = 12,501) and aged 65 years or older (n = 8,301)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59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3. Adjusted odds ratio (OR) for risk of mortality within 2 years postsurvey among all respondents over age 50 ...</vt:lpstr>
      <vt:lpstr>Figure 2. Percentages of respondents over age 50 years (n = 12,501) and aged 65 years or older (n = 8,301) within each ...</vt:lpstr>
      <vt:lpstr>Figure 1. Percentages of respondents over age 50 years (n = 12,501) and aged 65 years or older (n = 8,301)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2024-04-26T17:26:07Z</dcterms:modified>
</cp:coreProperties>
</file>